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35" autoAdjust="0"/>
  </p:normalViewPr>
  <p:slideViewPr>
    <p:cSldViewPr>
      <p:cViewPr varScale="1">
        <p:scale>
          <a:sx n="78" d="100"/>
          <a:sy n="78" d="100"/>
        </p:scale>
        <p:origin x="-15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7DC5B-04BA-4D6F-BA31-6F3B41534E85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50F48-BE89-49D8-BACC-4B1FBB369B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61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50F48-BE89-49D8-BACC-4B1FBB369B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92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50F48-BE89-49D8-BACC-4B1FBB369B4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34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13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57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99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68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77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9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38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62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41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83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4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3B78A-A84A-4BA5-8A3F-3F39D9BC624A}" type="datetimeFigureOut">
              <a:rPr lang="cs-CZ" smtClean="0"/>
              <a:t>07.02.2019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180EC-7BC8-4572-A7C1-EE5990D595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9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2130425"/>
            <a:ext cx="5688632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73252"/>
            <a:ext cx="6898340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8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Mauzoleum Muhammada V</a:t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667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2000" dirty="0"/>
              <a:t>Mauzoleum Muhammada V</a:t>
            </a:r>
            <a:br>
              <a:rPr lang="cs-CZ" sz="2000" dirty="0"/>
            </a:br>
            <a:r>
              <a:rPr lang="cs-CZ" sz="2000" dirty="0"/>
              <a:t>založil současné Maroko – 1953, proti kolonizaci Francie a </a:t>
            </a:r>
            <a:r>
              <a:rPr lang="cs-CZ" sz="2000" dirty="0" smtClean="0"/>
              <a:t>Španělska</a:t>
            </a:r>
            <a:br>
              <a:rPr lang="cs-CZ" sz="2000" dirty="0" smtClean="0"/>
            </a:br>
            <a:r>
              <a:rPr lang="cs-CZ" sz="2000" dirty="0" smtClean="0"/>
              <a:t>Věž postavená ve 12.stol- hrobka Hassana II</a:t>
            </a:r>
            <a:endParaRPr lang="cs-CZ" sz="2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700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Hrobka </a:t>
            </a:r>
            <a:r>
              <a:rPr lang="cs-CZ" sz="2000" dirty="0" err="1" smtClean="0"/>
              <a:t>Mohammada</a:t>
            </a:r>
            <a:r>
              <a:rPr lang="cs-CZ" sz="2000" dirty="0" smtClean="0"/>
              <a:t> V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45850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Hotel SOFITEL</a:t>
            </a:r>
            <a:endParaRPr lang="cs-CZ" sz="2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2220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h</a:t>
            </a:r>
            <a:r>
              <a:rPr lang="cs-CZ" sz="2000" dirty="0" smtClean="0"/>
              <a:t>otelový park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27668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Pohled na hradby starého města- </a:t>
            </a:r>
            <a:br>
              <a:rPr lang="cs-CZ" sz="2200" dirty="0" smtClean="0"/>
            </a:br>
            <a:r>
              <a:rPr lang="cs-CZ" sz="2200" dirty="0" err="1" smtClean="0"/>
              <a:t>Salé</a:t>
            </a:r>
            <a:r>
              <a:rPr lang="cs-CZ" sz="2200" dirty="0" smtClean="0"/>
              <a:t>-Rabat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30836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Moderní přímořská zástava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5677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sídlištní zástavba</a:t>
            </a:r>
            <a:br>
              <a:rPr lang="cs-CZ" sz="2200" dirty="0" smtClean="0"/>
            </a:br>
            <a:r>
              <a:rPr lang="cs-CZ" sz="2200" dirty="0" smtClean="0"/>
              <a:t>Rabat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93599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vstup do meši</a:t>
            </a:r>
            <a:r>
              <a:rPr lang="cs-CZ" sz="2200" dirty="0"/>
              <a:t>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658964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mešita-mauzoleum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7428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Zahájení výstavy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317845"/>
            <a:ext cx="7479792" cy="3090672"/>
          </a:xfrm>
        </p:spPr>
      </p:pic>
    </p:spTree>
    <p:extLst>
      <p:ext uri="{BB962C8B-B14F-4D97-AF65-F5344CB8AC3E}">
        <p14:creationId xmlns:p14="http://schemas.microsoft.com/office/powerpoint/2010/main" val="239035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Hrobka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5362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err="1" smtClean="0"/>
              <a:t>medresa</a:t>
            </a:r>
            <a:r>
              <a:rPr lang="cs-CZ" sz="2200" dirty="0" smtClean="0"/>
              <a:t> Abú el-Hasana</a:t>
            </a:r>
            <a:br>
              <a:rPr lang="cs-CZ" sz="2200" dirty="0" smtClean="0"/>
            </a:br>
            <a:r>
              <a:rPr lang="cs-CZ" sz="2200" dirty="0" smtClean="0"/>
              <a:t>sloužila studentům ve 14.-17.stol.</a:t>
            </a:r>
            <a:br>
              <a:rPr lang="cs-CZ" sz="2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4354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Studijní a ubytovací prostory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57119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Obranná zeď starého města</a:t>
            </a:r>
            <a:br>
              <a:rPr lang="cs-CZ" sz="2200" dirty="0" smtClean="0"/>
            </a:br>
            <a:r>
              <a:rPr lang="cs-CZ" sz="2200" dirty="0" smtClean="0"/>
              <a:t>ministerstvo kultury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49693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nekropole </a:t>
            </a:r>
            <a:r>
              <a:rPr lang="cs-CZ" sz="2000" dirty="0" err="1" smtClean="0"/>
              <a:t>Chellah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hradby</a:t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1927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nekropole </a:t>
            </a:r>
            <a:r>
              <a:rPr lang="cs-CZ" sz="2000" dirty="0" err="1" smtClean="0"/>
              <a:t>Chellah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5642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2000" dirty="0"/>
              <a:t>nekropole </a:t>
            </a:r>
            <a:r>
              <a:rPr lang="cs-CZ" sz="2000" dirty="0" err="1"/>
              <a:t>Chellah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005080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nekropole </a:t>
            </a:r>
            <a:r>
              <a:rPr lang="cs-CZ" sz="2000" dirty="0" err="1"/>
              <a:t>Chellah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00124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nekropole </a:t>
            </a:r>
            <a:r>
              <a:rPr lang="cs-CZ" sz="2000" dirty="0" err="1"/>
              <a:t>Chellah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192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Park Mohammeda VI</a:t>
            </a:r>
            <a:br>
              <a:rPr lang="cs-CZ" sz="2200" dirty="0" smtClean="0"/>
            </a:br>
            <a:r>
              <a:rPr lang="cs-CZ" sz="2200" dirty="0" smtClean="0"/>
              <a:t>centrum Rabat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7980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ze zahájení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9167"/>
            <a:ext cx="4038600" cy="268802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9167"/>
            <a:ext cx="4038600" cy="2688029"/>
          </a:xfrm>
        </p:spPr>
      </p:pic>
    </p:spTree>
    <p:extLst>
      <p:ext uri="{BB962C8B-B14F-4D97-AF65-F5344CB8AC3E}">
        <p14:creationId xmlns:p14="http://schemas.microsoft.com/office/powerpoint/2010/main" val="395156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Park </a:t>
            </a:r>
            <a:r>
              <a:rPr lang="cs-CZ" sz="2000" dirty="0" smtClean="0"/>
              <a:t>Mohammeda VI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59430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Keramické dílny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06560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 smtClean="0"/>
              <a:t>Tradiční výroba koberců, košíků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46894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n</a:t>
            </a:r>
            <a:br>
              <a:rPr lang="cs-CZ" sz="2200" dirty="0" smtClean="0"/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velkoobchod s tradičními umělecko- řemeslnými předměty</a:t>
            </a:r>
            <a:br>
              <a:rPr lang="cs-CZ" sz="2200" dirty="0" smtClean="0"/>
            </a:br>
            <a:r>
              <a:rPr lang="cs-CZ" sz="2200" dirty="0" smtClean="0"/>
              <a:t>kov, sklo, keramika</a:t>
            </a:r>
            <a:br>
              <a:rPr lang="cs-CZ" sz="2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96761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Tržnice - </a:t>
            </a:r>
            <a:r>
              <a:rPr lang="cs-CZ" sz="2200" dirty="0" err="1" smtClean="0"/>
              <a:t>Souk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Rabat     </a:t>
            </a:r>
            <a:r>
              <a:rPr lang="cs-CZ" sz="2000" dirty="0" err="1" smtClean="0"/>
              <a:t>Meknes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38811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Pohoštění, rituál </a:t>
            </a:r>
            <a:r>
              <a:rPr lang="cs-CZ" sz="2200" dirty="0" err="1" smtClean="0"/>
              <a:t>máthoveho</a:t>
            </a:r>
            <a:r>
              <a:rPr lang="cs-CZ" sz="2200" dirty="0" smtClean="0"/>
              <a:t> čaje</a:t>
            </a:r>
            <a:br>
              <a:rPr lang="cs-CZ" sz="2200" dirty="0" smtClean="0"/>
            </a:br>
            <a:r>
              <a:rPr lang="cs-CZ" sz="2200" dirty="0" smtClean="0"/>
              <a:t>tradiční pokrmy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78094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Galerie moderního umění Mohammeda VI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84763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Projekt opery arch. </a:t>
            </a:r>
            <a:r>
              <a:rPr lang="cs-CZ" sz="2000" dirty="0" err="1" smtClean="0"/>
              <a:t>Zaha</a:t>
            </a:r>
            <a:r>
              <a:rPr lang="cs-CZ" sz="2000" dirty="0" smtClean="0"/>
              <a:t> </a:t>
            </a:r>
            <a:r>
              <a:rPr lang="cs-CZ" sz="2000" dirty="0" err="1" smtClean="0"/>
              <a:t>Hadid</a:t>
            </a:r>
            <a:r>
              <a:rPr lang="cs-CZ" sz="2000" dirty="0" smtClean="0"/>
              <a:t>   -   realizování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2179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b</a:t>
            </a:r>
            <a:r>
              <a:rPr lang="cs-CZ" sz="2000" dirty="0" smtClean="0"/>
              <a:t>erberský průvodce </a:t>
            </a:r>
            <a:r>
              <a:rPr lang="cs-CZ" sz="2000" dirty="0" err="1" smtClean="0"/>
              <a:t>Ahmmed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berbeři -původní obyvatelé v Maroku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712"/>
            <a:ext cx="4038600" cy="429893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05" y="1600200"/>
            <a:ext cx="3005190" cy="4525963"/>
          </a:xfrm>
        </p:spPr>
      </p:pic>
    </p:spTree>
    <p:extLst>
      <p:ext uri="{BB962C8B-B14F-4D97-AF65-F5344CB8AC3E}">
        <p14:creationId xmlns:p14="http://schemas.microsoft.com/office/powerpoint/2010/main" val="372116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historie Maroka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starořímské osídlení- </a:t>
            </a:r>
            <a:r>
              <a:rPr lang="cs-CZ" sz="2000" dirty="0" err="1" smtClean="0"/>
              <a:t>Volubilis</a:t>
            </a:r>
            <a:r>
              <a:rPr lang="cs-CZ" sz="2000" dirty="0" smtClean="0"/>
              <a:t> 1.-4.stol.                  pohoří  Atlas</a:t>
            </a:r>
            <a:endParaRPr lang="cs-CZ" sz="2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9731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dirty="0" smtClean="0"/>
              <a:t>staré město </a:t>
            </a:r>
            <a:r>
              <a:rPr lang="cs-CZ" sz="2200" dirty="0" err="1" smtClean="0"/>
              <a:t>Salé</a:t>
            </a:r>
            <a:r>
              <a:rPr lang="cs-CZ" sz="2200" dirty="0" smtClean="0"/>
              <a:t>-Rabat</a:t>
            </a:r>
            <a:br>
              <a:rPr lang="cs-CZ" sz="2200" dirty="0" smtClean="0"/>
            </a:br>
            <a:r>
              <a:rPr lang="cs-CZ" sz="2200" dirty="0" smtClean="0"/>
              <a:t>pochází z 11.stol., dnes předměstí Rabatu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2322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Pohled z hradeb </a:t>
            </a:r>
            <a:br>
              <a:rPr lang="cs-CZ" sz="2000" dirty="0" smtClean="0"/>
            </a:br>
            <a:r>
              <a:rPr lang="cs-CZ" sz="2000" dirty="0" smtClean="0"/>
              <a:t>vlnolamy</a:t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9541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staré město </a:t>
            </a:r>
            <a:r>
              <a:rPr lang="cs-CZ" sz="2200" dirty="0" err="1" smtClean="0"/>
              <a:t>Salé</a:t>
            </a:r>
            <a:r>
              <a:rPr lang="cs-CZ" sz="2200" dirty="0" smtClean="0"/>
              <a:t>- Rabat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527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200" dirty="0" smtClean="0"/>
              <a:t>hradby starého města</a:t>
            </a:r>
            <a:br>
              <a:rPr lang="cs-CZ" sz="2200" dirty="0" smtClean="0"/>
            </a:br>
            <a:r>
              <a:rPr lang="cs-CZ" sz="2200" dirty="0" err="1" smtClean="0"/>
              <a:t>Hassanova</a:t>
            </a:r>
            <a:r>
              <a:rPr lang="cs-CZ" sz="2200" dirty="0" smtClean="0"/>
              <a:t> věž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911336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63</Words>
  <Application>Microsoft Office PowerPoint</Application>
  <PresentationFormat>Předvádění na obrazovce (4:3)</PresentationFormat>
  <Paragraphs>38</Paragraphs>
  <Slides>37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systému Office</vt:lpstr>
      <vt:lpstr>Prezentace aplikace PowerPoint</vt:lpstr>
      <vt:lpstr>Zahájení výstavy</vt:lpstr>
      <vt:lpstr>ze zahájení</vt:lpstr>
      <vt:lpstr>berberský průvodce Ahmmed berbeři -původní obyvatelé v Maroku</vt:lpstr>
      <vt:lpstr>historie Maroka starořímské osídlení- Volubilis 1.-4.stol.                  pohoří  Atlas</vt:lpstr>
      <vt:lpstr> staré město Salé-Rabat pochází z 11.stol., dnes předměstí Rabatu </vt:lpstr>
      <vt:lpstr> Pohled z hradeb  vlnolamy </vt:lpstr>
      <vt:lpstr>  staré město Salé- Rabat   </vt:lpstr>
      <vt:lpstr>hradby starého města Hassanova věž </vt:lpstr>
      <vt:lpstr>Mauzoleum Muhammada V </vt:lpstr>
      <vt:lpstr>Mauzoleum Muhammada V založil současné Maroko – 1953, proti kolonizaci Francie a Španělska Věž postavená ve 12.stol- hrobka Hassana II</vt:lpstr>
      <vt:lpstr>Hrobka Mohammada V</vt:lpstr>
      <vt:lpstr>Hotel SOFITEL</vt:lpstr>
      <vt:lpstr>hotelový park</vt:lpstr>
      <vt:lpstr>  Pohled na hradby starého města-  Salé-Rabat   </vt:lpstr>
      <vt:lpstr>Moderní přímořská zástava</vt:lpstr>
      <vt:lpstr> sídlištní zástavba Rabat </vt:lpstr>
      <vt:lpstr>vstup do mešit </vt:lpstr>
      <vt:lpstr>mešita-mauzoleum </vt:lpstr>
      <vt:lpstr>Hrobka </vt:lpstr>
      <vt:lpstr>   medresa Abú el-Hasana sloužila studentům ve 14.-17.stol.   </vt:lpstr>
      <vt:lpstr>Studijní a ubytovací prostory </vt:lpstr>
      <vt:lpstr> Obranná zeď starého města ministerstvo kultury </vt:lpstr>
      <vt:lpstr>nekropole Chellah hradby </vt:lpstr>
      <vt:lpstr>nekropole Chellah </vt:lpstr>
      <vt:lpstr>nekropole Chellah </vt:lpstr>
      <vt:lpstr>nekropole Chellah </vt:lpstr>
      <vt:lpstr>nekropole Chellah </vt:lpstr>
      <vt:lpstr> Park Mohammeda VI centrum Rabat </vt:lpstr>
      <vt:lpstr>Park Mohammeda VI</vt:lpstr>
      <vt:lpstr>  Keramické dílny   </vt:lpstr>
      <vt:lpstr> Tradiční výroba koberců, košíků </vt:lpstr>
      <vt:lpstr> n  velkoobchod s tradičními umělecko- řemeslnými předměty kov, sklo, keramika  </vt:lpstr>
      <vt:lpstr>Tržnice - Souk Rabat     Meknes</vt:lpstr>
      <vt:lpstr> Pohoštění, rituál máthoveho čaje tradiční pokrmy </vt:lpstr>
      <vt:lpstr> Galerie moderního umění Mohammeda VI </vt:lpstr>
      <vt:lpstr>Projekt opery arch. Zaha Hadid   -   realizování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doma</cp:lastModifiedBy>
  <cp:revision>38</cp:revision>
  <dcterms:created xsi:type="dcterms:W3CDTF">2019-01-07T10:38:33Z</dcterms:created>
  <dcterms:modified xsi:type="dcterms:W3CDTF">2019-02-07T14:02:34Z</dcterms:modified>
</cp:coreProperties>
</file>